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69"/>
  </p:normalViewPr>
  <p:slideViewPr>
    <p:cSldViewPr snapToGrid="0" snapToObjects="1">
      <p:cViewPr>
        <p:scale>
          <a:sx n="69" d="100"/>
          <a:sy n="69" d="100"/>
        </p:scale>
        <p:origin x="68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AB8B0-F991-484F-BA39-5C24BFE28103}" type="datetimeFigureOut">
              <a:rPr lang="en-US" smtClean="0"/>
              <a:t>6/17/17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09C26-3A6F-5B4A-A1BC-2F669FAA2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15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09C26-3A6F-5B4A-A1BC-2F669FAA25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5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6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26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238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6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60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6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1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6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65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57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0C581-ECD5-0344-8F21-820798E2C5D1}" type="datetimeFigureOut">
              <a:rPr lang="en-US" smtClean="0"/>
              <a:t>6/17/17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0560D-1B73-2441-9880-5202F367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8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jpeg"/><Relationship Id="rId10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78551" y="605504"/>
            <a:ext cx="12034899" cy="5646992"/>
            <a:chOff x="78551" y="596813"/>
            <a:chExt cx="12034899" cy="5646992"/>
          </a:xfrm>
        </p:grpSpPr>
        <p:sp>
          <p:nvSpPr>
            <p:cNvPr id="6" name="TextBox 5"/>
            <p:cNvSpPr txBox="1"/>
            <p:nvPr/>
          </p:nvSpPr>
          <p:spPr>
            <a:xfrm>
              <a:off x="7600896" y="5843695"/>
              <a:ext cx="916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SRGAN</a:t>
              </a:r>
              <a:endParaRPr lang="en-US" sz="2000" dirty="0"/>
            </a:p>
          </p:txBody>
        </p:sp>
        <p:pic>
          <p:nvPicPr>
            <p:cNvPr id="7" name="Picture 6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51" y="3490332"/>
              <a:ext cx="3600000" cy="2340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413519" y="5843695"/>
              <a:ext cx="9300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Bicubic</a:t>
              </a:r>
              <a:endParaRPr lang="en-US" sz="2000" dirty="0"/>
            </a:p>
          </p:txBody>
        </p:sp>
        <p:pic>
          <p:nvPicPr>
            <p:cNvPr id="11" name="Picture 10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51" y="596813"/>
              <a:ext cx="3600000" cy="234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654387" y="2936813"/>
              <a:ext cx="4483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/>
                <a:t>LG</a:t>
              </a:r>
              <a:endParaRPr lang="en-US" sz="2000" dirty="0"/>
            </a:p>
          </p:txBody>
        </p:sp>
        <p:pic>
          <p:nvPicPr>
            <p:cNvPr id="14" name="Picture 13"/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9917" y="596813"/>
              <a:ext cx="3600000" cy="234000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566591" y="2936813"/>
              <a:ext cx="9851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HR (GT)</a:t>
              </a:r>
              <a:endParaRPr lang="en-US" sz="2000" dirty="0"/>
            </a:p>
          </p:txBody>
        </p:sp>
        <p:pic>
          <p:nvPicPr>
            <p:cNvPr id="2" name="Picture 1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9917" y="3490332"/>
              <a:ext cx="3600000" cy="2340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73450" y="596813"/>
              <a:ext cx="2340000" cy="2340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73450" y="3490332"/>
              <a:ext cx="2340000" cy="2340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800" y="3490332"/>
              <a:ext cx="2340000" cy="23400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800" y="596813"/>
              <a:ext cx="2340000" cy="2340000"/>
            </a:xfrm>
            <a:prstGeom prst="rect">
              <a:avLst/>
            </a:prstGeom>
          </p:spPr>
        </p:pic>
        <p:cxnSp>
          <p:nvCxnSpPr>
            <p:cNvPr id="28" name="Straight Connector 27"/>
            <p:cNvCxnSpPr/>
            <p:nvPr/>
          </p:nvCxnSpPr>
          <p:spPr>
            <a:xfrm flipH="1">
              <a:off x="1815422" y="596813"/>
              <a:ext cx="1881378" cy="711287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1815422" y="1978819"/>
              <a:ext cx="1881378" cy="944631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1815422" y="1308100"/>
              <a:ext cx="678656" cy="670719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 flipH="1">
              <a:off x="7894581" y="600398"/>
              <a:ext cx="1881378" cy="711287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7894581" y="1982404"/>
              <a:ext cx="1881378" cy="944631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7894581" y="1311685"/>
              <a:ext cx="678656" cy="670719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/>
            <p:nvPr/>
          </p:nvCxnSpPr>
          <p:spPr>
            <a:xfrm flipH="1">
              <a:off x="1810821" y="3490047"/>
              <a:ext cx="1881378" cy="711287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1810821" y="4872053"/>
              <a:ext cx="1881378" cy="944631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/>
            <p:cNvSpPr/>
            <p:nvPr/>
          </p:nvSpPr>
          <p:spPr>
            <a:xfrm>
              <a:off x="1810821" y="4201334"/>
              <a:ext cx="678656" cy="670719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H="1">
              <a:off x="7885363" y="3490047"/>
              <a:ext cx="1881378" cy="711287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885363" y="4872053"/>
              <a:ext cx="1881378" cy="944631"/>
            </a:xfrm>
            <a:prstGeom prst="line">
              <a:avLst/>
            </a:prstGeom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/>
            <p:cNvSpPr/>
            <p:nvPr/>
          </p:nvSpPr>
          <p:spPr>
            <a:xfrm>
              <a:off x="7885363" y="4201334"/>
              <a:ext cx="678656" cy="670719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5500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8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DengXian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dong hao</dc:creator>
  <cp:lastModifiedBy>dong hao</cp:lastModifiedBy>
  <cp:revision>9</cp:revision>
  <cp:lastPrinted>2017-06-17T13:52:48Z</cp:lastPrinted>
  <dcterms:created xsi:type="dcterms:W3CDTF">2017-06-17T13:19:01Z</dcterms:created>
  <dcterms:modified xsi:type="dcterms:W3CDTF">2017-06-17T16:20:20Z</dcterms:modified>
</cp:coreProperties>
</file>

<file path=docProps/thumbnail.jpeg>
</file>